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Default Extension="jpg" ContentType="image/jpe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 standalone="yes"?>
<Relationships xmlns="http://schemas.openxmlformats.org/package/2006/relationships">
<Relationship Id="rId1" Type="http://schemas.openxmlformats.org/officeDocument/2006/relationships/officeDocument" Target="ppt/presentation.xml"/>
<Relationship Id="rId2" Type="http://schemas.openxmlformats.org/package/2006/relationships/metadata/core-properties" Target="docProps/core.xml"/>
<Relationship Id="rId3" Type="http://schemas.openxmlformats.org/officeDocument/2006/relationships/extended-properties" Target="docProps/app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custom"/>
  <p:notesSz cx="5143500" cy="9144000"/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slideMaster" Target="slideMasters/slideMaster1.xml"/>
<Relationship Id="rId100" Type="http://schemas.openxmlformats.org/officeDocument/2006/relationships/theme" Target="theme/theme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theme" Target="../theme/theme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0.pn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1.png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2.pn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3.png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4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5.pn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pn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PPTX Generator</Application>
  <PresentationFormat>On-screen Show (16:9)</PresentationFormat>
  <Paragraphs>0</Paragraphs>
  <Slides>14</Slides>
  <Notes>0</Notes>
  <HiddenSlides>0</HiddenSlides>
  <MMClips>0</MMClips>
  <ScaleCrop>false</ScaleCrop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PPTX Generator</dc:creator>
  <dcterms:created xsi:type="dcterms:W3CDTF">2024-01-01T00:00:00Z</dcterms:created>
  <dcterms:modified xsi:type="dcterms:W3CDTF">2024-01-01T00:00:00Z</dcterms:modified>
</cp:coreProperties>
</file>